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A0AF-861E-40A1-8F3B-00B73748010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FA0E-67CE-4AFC-B988-131736C94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5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A0AF-861E-40A1-8F3B-00B73748010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FA0E-67CE-4AFC-B988-131736C94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7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A0AF-861E-40A1-8F3B-00B73748010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FA0E-67CE-4AFC-B988-131736C94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1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A0AF-861E-40A1-8F3B-00B73748010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FA0E-67CE-4AFC-B988-131736C94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8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A0AF-861E-40A1-8F3B-00B73748010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FA0E-67CE-4AFC-B988-131736C94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0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A0AF-861E-40A1-8F3B-00B73748010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FA0E-67CE-4AFC-B988-131736C94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19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A0AF-861E-40A1-8F3B-00B73748010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FA0E-67CE-4AFC-B988-131736C94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2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A0AF-861E-40A1-8F3B-00B73748010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FA0E-67CE-4AFC-B988-131736C94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A0AF-861E-40A1-8F3B-00B73748010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FA0E-67CE-4AFC-B988-131736C94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5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A0AF-861E-40A1-8F3B-00B73748010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FA0E-67CE-4AFC-B988-131736C94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07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A0AF-861E-40A1-8F3B-00B73748010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FA0E-67CE-4AFC-B988-131736C94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40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BA0AF-861E-40A1-8F3B-00B73748010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2FA0E-67CE-4AFC-B988-131736C94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5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240110" y="5008180"/>
            <a:ext cx="1426779" cy="1135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97437" y="5035320"/>
            <a:ext cx="5044964" cy="1323439"/>
            <a:chOff x="6660931" y="4887311"/>
            <a:chExt cx="5044964" cy="1323439"/>
          </a:xfrm>
        </p:grpSpPr>
        <p:sp>
          <p:nvSpPr>
            <p:cNvPr id="10" name="TextBox 9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entury Gothic" panose="020B0502020202020204" pitchFamily="34" charset="0"/>
                </a:rPr>
                <a:t>c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484475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entury Gothic" panose="020B0502020202020204" pitchFamily="34" charset="0"/>
                </a:rPr>
                <a:t>a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30801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t</a:t>
              </a:r>
              <a:endParaRPr lang="en-US" sz="8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026" name="Picture 2" descr="Image result for ca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963" y="1305621"/>
            <a:ext cx="2723493" cy="340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143099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What letter is missing?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909896" y="5035320"/>
            <a:ext cx="4998654" cy="1323439"/>
            <a:chOff x="6660931" y="4887311"/>
            <a:chExt cx="4998654" cy="1323439"/>
          </a:xfrm>
        </p:grpSpPr>
        <p:sp>
          <p:nvSpPr>
            <p:cNvPr id="24" name="TextBox 23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>
                  <a:latin typeface="Century Gothic" panose="020B0502020202020204" pitchFamily="34" charset="0"/>
                </a:rPr>
                <a:t>b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484475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26170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>
                  <a:latin typeface="Century Gothic" panose="020B0502020202020204" pitchFamily="34" charset="0"/>
                </a:rPr>
                <a:t>t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6206151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What letter is missing?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1028" name="Picture 4" descr="Image result for Ba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850" y="1502036"/>
            <a:ext cx="3863957" cy="284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067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240110" y="5008180"/>
            <a:ext cx="1426779" cy="1135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97437" y="5035320"/>
            <a:ext cx="5044964" cy="1323439"/>
            <a:chOff x="6660931" y="4887311"/>
            <a:chExt cx="5044964" cy="1323439"/>
          </a:xfrm>
        </p:grpSpPr>
        <p:sp>
          <p:nvSpPr>
            <p:cNvPr id="10" name="TextBox 9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484475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entury Gothic" panose="020B0502020202020204" pitchFamily="34" charset="0"/>
                </a:rPr>
                <a:t>a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30801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entury Gothic" panose="020B0502020202020204" pitchFamily="34" charset="0"/>
                </a:rPr>
                <a:t>g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43099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What letter is missing?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909896" y="5035320"/>
            <a:ext cx="4998654" cy="1323439"/>
            <a:chOff x="6660931" y="4887311"/>
            <a:chExt cx="4998654" cy="1323439"/>
          </a:xfrm>
        </p:grpSpPr>
        <p:sp>
          <p:nvSpPr>
            <p:cNvPr id="24" name="TextBox 23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entury Gothic" panose="020B0502020202020204" pitchFamily="34" charset="0"/>
                </a:rPr>
                <a:t>t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484473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26170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6206151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What letter is missing?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10244" name="Picture 4" descr="Image result for rag cartoon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216" y="1247752"/>
            <a:ext cx="2220309" cy="334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Image result for tag cartoon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8500" b="408"/>
          <a:stretch/>
        </p:blipFill>
        <p:spPr bwMode="auto">
          <a:xfrm>
            <a:off x="8240110" y="1441403"/>
            <a:ext cx="2806914" cy="2961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8992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240110" y="5008180"/>
            <a:ext cx="1426779" cy="1135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97437" y="5035320"/>
            <a:ext cx="5044964" cy="1323439"/>
            <a:chOff x="6660931" y="4887311"/>
            <a:chExt cx="5044964" cy="1323439"/>
          </a:xfrm>
        </p:grpSpPr>
        <p:sp>
          <p:nvSpPr>
            <p:cNvPr id="10" name="TextBox 9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484475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entury Gothic" panose="020B0502020202020204" pitchFamily="34" charset="0"/>
                </a:rPr>
                <a:t>e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30801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entury Gothic" panose="020B0502020202020204" pitchFamily="34" charset="0"/>
                </a:rPr>
                <a:t>g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43099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What letter is missing?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909896" y="5035320"/>
            <a:ext cx="4998654" cy="1323439"/>
            <a:chOff x="6660931" y="4887311"/>
            <a:chExt cx="4998654" cy="1323439"/>
          </a:xfrm>
        </p:grpSpPr>
        <p:sp>
          <p:nvSpPr>
            <p:cNvPr id="24" name="TextBox 23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entury Gothic" panose="020B0502020202020204" pitchFamily="34" charset="0"/>
                </a:rPr>
                <a:t>r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484473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26170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entury Gothic" panose="020B0502020202020204" pitchFamily="34" charset="0"/>
                </a:rPr>
                <a:t>d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6206151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What letter is missing?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11268" name="Picture 4" descr="Image result for red carto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098" y="1582605"/>
            <a:ext cx="3239702" cy="3084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8" name="Picture 14" descr="Image result for leg cartoon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379" y="1380747"/>
            <a:ext cx="3286618" cy="3286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1568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240110" y="5008180"/>
            <a:ext cx="1426779" cy="1135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97437" y="5035320"/>
            <a:ext cx="5044964" cy="1323439"/>
            <a:chOff x="6660931" y="4887311"/>
            <a:chExt cx="5044964" cy="1323439"/>
          </a:xfrm>
        </p:grpSpPr>
        <p:sp>
          <p:nvSpPr>
            <p:cNvPr id="10" name="TextBox 9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484475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30801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43099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Spell the word…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909896" y="5035320"/>
            <a:ext cx="4998654" cy="1323439"/>
            <a:chOff x="6660931" y="4887311"/>
            <a:chExt cx="4998654" cy="1323439"/>
          </a:xfrm>
        </p:grpSpPr>
        <p:sp>
          <p:nvSpPr>
            <p:cNvPr id="24" name="TextBox 23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484473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26170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6206151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Spell the word…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12298" name="Picture 10" descr="Image result for pen cartoon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649" y="1246430"/>
            <a:ext cx="3563005" cy="3563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Picture 18" descr="Image result for pig carto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621" y="1509010"/>
            <a:ext cx="3531475" cy="302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564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240110" y="5008180"/>
            <a:ext cx="1426779" cy="1135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97437" y="5035320"/>
            <a:ext cx="5044964" cy="1323439"/>
            <a:chOff x="6660931" y="4887311"/>
            <a:chExt cx="5044964" cy="1323439"/>
          </a:xfrm>
        </p:grpSpPr>
        <p:sp>
          <p:nvSpPr>
            <p:cNvPr id="10" name="TextBox 9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484475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entury Gothic" panose="020B0502020202020204" pitchFamily="34" charset="0"/>
                </a:rPr>
                <a:t>e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30801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>
                  <a:latin typeface="Century Gothic" panose="020B0502020202020204" pitchFamily="34" charset="0"/>
                </a:rPr>
                <a:t>t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43099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What letter is missing?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909896" y="5035320"/>
            <a:ext cx="4998654" cy="1323439"/>
            <a:chOff x="6660931" y="4887311"/>
            <a:chExt cx="4998654" cy="1323439"/>
          </a:xfrm>
        </p:grpSpPr>
        <p:sp>
          <p:nvSpPr>
            <p:cNvPr id="24" name="TextBox 23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>
                  <a:latin typeface="Century Gothic" panose="020B0502020202020204" pitchFamily="34" charset="0"/>
                </a:rPr>
                <a:t>p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484473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entury Gothic" panose="020B0502020202020204" pitchFamily="34" charset="0"/>
                </a:rPr>
                <a:t>e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26170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6206151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What letter is missing?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13318" name="Picture 6" descr="Image result for pet cartoon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826" y="1254624"/>
            <a:ext cx="3412741" cy="3412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8" name="Picture 16" descr="Image result for peg carto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194" y="1214440"/>
            <a:ext cx="2334609" cy="379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Left Arrow 17"/>
          <p:cNvSpPr/>
          <p:nvPr/>
        </p:nvSpPr>
        <p:spPr>
          <a:xfrm>
            <a:off x="9666889" y="4319752"/>
            <a:ext cx="1006366" cy="3476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3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240110" y="5008180"/>
            <a:ext cx="1426779" cy="1135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97437" y="5035320"/>
            <a:ext cx="5044964" cy="1323439"/>
            <a:chOff x="6660931" y="4887311"/>
            <a:chExt cx="5044964" cy="1323439"/>
          </a:xfrm>
        </p:grpSpPr>
        <p:sp>
          <p:nvSpPr>
            <p:cNvPr id="10" name="TextBox 9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484475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30801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43099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Spell the word…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909896" y="5035320"/>
            <a:ext cx="4998654" cy="1323439"/>
            <a:chOff x="6660931" y="4887311"/>
            <a:chExt cx="4998654" cy="1323439"/>
          </a:xfrm>
        </p:grpSpPr>
        <p:sp>
          <p:nvSpPr>
            <p:cNvPr id="24" name="TextBox 23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484473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26170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6206151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Spell the word…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14348" name="Picture 12" descr="Image result for dog cartoon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849" y="1059636"/>
            <a:ext cx="2497358" cy="35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8" name="Picture 22" descr="Image result for zipcarto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883" y="1104035"/>
            <a:ext cx="3203448" cy="3470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942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240110" y="5008180"/>
            <a:ext cx="1426779" cy="1135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97437" y="5035320"/>
            <a:ext cx="5044964" cy="1323439"/>
            <a:chOff x="6660931" y="4887311"/>
            <a:chExt cx="5044964" cy="1323439"/>
          </a:xfrm>
        </p:grpSpPr>
        <p:sp>
          <p:nvSpPr>
            <p:cNvPr id="10" name="TextBox 9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entury Gothic" panose="020B0502020202020204" pitchFamily="34" charset="0"/>
                </a:rPr>
                <a:t>r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484475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30801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>
                  <a:latin typeface="Century Gothic" panose="020B0502020202020204" pitchFamily="34" charset="0"/>
                </a:rPr>
                <a:t>n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43099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What letter is missing?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909896" y="5035320"/>
            <a:ext cx="4998654" cy="1323439"/>
            <a:chOff x="6660931" y="4887311"/>
            <a:chExt cx="4998654" cy="1323439"/>
          </a:xfrm>
        </p:grpSpPr>
        <p:sp>
          <p:nvSpPr>
            <p:cNvPr id="24" name="TextBox 23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484473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entury Gothic" panose="020B0502020202020204" pitchFamily="34" charset="0"/>
                </a:rPr>
                <a:t>u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26170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entury Gothic" panose="020B0502020202020204" pitchFamily="34" charset="0"/>
                </a:rPr>
                <a:t>b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6206151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What letter is missing?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15366" name="Picture 6" descr="Image result for run cartoon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834" y="1171945"/>
            <a:ext cx="2965397" cy="338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0" name="Picture 10" descr="Image result for cub\ carto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036" y="1523565"/>
            <a:ext cx="4856925" cy="2685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189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240110" y="5008180"/>
            <a:ext cx="1426779" cy="1135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97437" y="5035320"/>
            <a:ext cx="5044964" cy="1323439"/>
            <a:chOff x="6660931" y="4887311"/>
            <a:chExt cx="5044964" cy="1323439"/>
          </a:xfrm>
        </p:grpSpPr>
        <p:sp>
          <p:nvSpPr>
            <p:cNvPr id="10" name="TextBox 9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484475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entury Gothic" panose="020B0502020202020204" pitchFamily="34" charset="0"/>
                </a:rPr>
                <a:t>u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30801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entury Gothic" panose="020B0502020202020204" pitchFamily="34" charset="0"/>
                </a:rPr>
                <a:t>t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43099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What letter is missing?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909896" y="5035320"/>
            <a:ext cx="4998654" cy="1323439"/>
            <a:chOff x="6660931" y="4887311"/>
            <a:chExt cx="4998654" cy="1323439"/>
          </a:xfrm>
        </p:grpSpPr>
        <p:sp>
          <p:nvSpPr>
            <p:cNvPr id="24" name="TextBox 23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484473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entury Gothic" panose="020B0502020202020204" pitchFamily="34" charset="0"/>
                </a:rPr>
                <a:t>u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26170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>
                  <a:latin typeface="Century Gothic" panose="020B0502020202020204" pitchFamily="34" charset="0"/>
                </a:rPr>
                <a:t>t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6206151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What letter is missing?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16394" name="Picture 10" descr="Image result for hut cartoon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855" y="1543591"/>
            <a:ext cx="4228608" cy="2602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02" name="Picture 18" descr="Image result for cutting cartoon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9"/>
          <a:stretch/>
        </p:blipFill>
        <p:spPr bwMode="auto">
          <a:xfrm>
            <a:off x="7835461" y="975899"/>
            <a:ext cx="3011213" cy="345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4025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240110" y="5008180"/>
            <a:ext cx="1426779" cy="1135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97437" y="5035320"/>
            <a:ext cx="5044964" cy="1323439"/>
            <a:chOff x="6660931" y="4887311"/>
            <a:chExt cx="5044964" cy="1323439"/>
          </a:xfrm>
        </p:grpSpPr>
        <p:sp>
          <p:nvSpPr>
            <p:cNvPr id="10" name="TextBox 9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484475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>
                  <a:latin typeface="Century Gothic" panose="020B0502020202020204" pitchFamily="34" charset="0"/>
                </a:rPr>
                <a:t>i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30801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>
                  <a:latin typeface="Century Gothic" panose="020B0502020202020204" pitchFamily="34" charset="0"/>
                </a:rPr>
                <a:t>g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43099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What letter is missing?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909896" y="5035320"/>
            <a:ext cx="4998654" cy="1323439"/>
            <a:chOff x="6660931" y="4887311"/>
            <a:chExt cx="4998654" cy="1323439"/>
          </a:xfrm>
        </p:grpSpPr>
        <p:sp>
          <p:nvSpPr>
            <p:cNvPr id="24" name="TextBox 23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484473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>
                  <a:latin typeface="Century Gothic" panose="020B0502020202020204" pitchFamily="34" charset="0"/>
                </a:rPr>
                <a:t>i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26170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entury Gothic" panose="020B0502020202020204" pitchFamily="34" charset="0"/>
                </a:rPr>
                <a:t>g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6206151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What letter is missing?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17412" name="Picture 4" descr="Image result for wig cartoon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351" y="1158511"/>
            <a:ext cx="3938443" cy="3539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2" name="Picture 14" descr="Image result for dig carto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895" y="1639614"/>
            <a:ext cx="5032365" cy="2556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0846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240110" y="5008180"/>
            <a:ext cx="1426779" cy="1135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97437" y="5035320"/>
            <a:ext cx="5044964" cy="1323439"/>
            <a:chOff x="6660931" y="4887311"/>
            <a:chExt cx="5044964" cy="1323439"/>
          </a:xfrm>
        </p:grpSpPr>
        <p:sp>
          <p:nvSpPr>
            <p:cNvPr id="10" name="TextBox 9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484475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30801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43099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Spell the word…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909896" y="5035320"/>
            <a:ext cx="4998654" cy="1323439"/>
            <a:chOff x="6660931" y="4887311"/>
            <a:chExt cx="4998654" cy="1323439"/>
          </a:xfrm>
        </p:grpSpPr>
        <p:sp>
          <p:nvSpPr>
            <p:cNvPr id="24" name="TextBox 23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484473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26170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6206151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Spell the word…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18438" name="Picture 6" descr="Image result for web cartoon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5" y="1341937"/>
            <a:ext cx="3264285" cy="3264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2" name="Picture 10" descr="Image result for bug carto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297" y="1070909"/>
            <a:ext cx="4387059" cy="3721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316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240110" y="5008180"/>
            <a:ext cx="1426779" cy="1135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97437" y="5035320"/>
            <a:ext cx="5044964" cy="1323439"/>
            <a:chOff x="6660931" y="4887311"/>
            <a:chExt cx="5044964" cy="1323439"/>
          </a:xfrm>
        </p:grpSpPr>
        <p:sp>
          <p:nvSpPr>
            <p:cNvPr id="10" name="TextBox 9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484475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30801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43099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Spell the word…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909896" y="5035320"/>
            <a:ext cx="4998654" cy="1323439"/>
            <a:chOff x="6660931" y="4887311"/>
            <a:chExt cx="4998654" cy="1323439"/>
          </a:xfrm>
        </p:grpSpPr>
        <p:sp>
          <p:nvSpPr>
            <p:cNvPr id="24" name="TextBox 23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484473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26170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6206151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Spell the word…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19470" name="Picture 14" descr="Image result for hug cartoon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704" y="975899"/>
            <a:ext cx="3861759" cy="386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78" name="Picture 22" descr="Image result for fox carto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070" y="1094944"/>
            <a:ext cx="3578009" cy="3437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9735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240110" y="5008180"/>
            <a:ext cx="1426779" cy="1135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97437" y="5035320"/>
            <a:ext cx="5044964" cy="1323439"/>
            <a:chOff x="6660931" y="4887311"/>
            <a:chExt cx="5044964" cy="1323439"/>
          </a:xfrm>
        </p:grpSpPr>
        <p:sp>
          <p:nvSpPr>
            <p:cNvPr id="10" name="TextBox 9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>
                  <a:latin typeface="Century Gothic" panose="020B0502020202020204" pitchFamily="34" charset="0"/>
                </a:rPr>
                <a:t>l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484475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30801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t</a:t>
              </a:r>
              <a:r>
                <a:rPr lang="en-US" sz="8000" dirty="0" smtClean="0">
                  <a:latin typeface="Century Gothic" panose="020B0502020202020204" pitchFamily="34" charset="0"/>
                </a:rPr>
                <a:t>d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43099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What letter is missing?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909896" y="5035320"/>
            <a:ext cx="4998654" cy="1323439"/>
            <a:chOff x="6660931" y="4887311"/>
            <a:chExt cx="4998654" cy="1323439"/>
          </a:xfrm>
        </p:grpSpPr>
        <p:sp>
          <p:nvSpPr>
            <p:cNvPr id="24" name="TextBox 23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484473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entury Gothic" panose="020B0502020202020204" pitchFamily="34" charset="0"/>
                </a:rPr>
                <a:t>e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26170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entury Gothic" panose="020B0502020202020204" pitchFamily="34" charset="0"/>
                </a:rPr>
                <a:t>d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6206151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What letter is missing?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49666" y="1212633"/>
            <a:ext cx="3370085" cy="3488749"/>
          </a:xfrm>
          <a:prstGeom prst="rect">
            <a:avLst/>
          </a:prstGeom>
        </p:spPr>
      </p:pic>
      <p:pic>
        <p:nvPicPr>
          <p:cNvPr id="2050" name="Picture 2" descr="Image result for bed cartoon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70"/>
          <a:stretch/>
        </p:blipFill>
        <p:spPr bwMode="auto">
          <a:xfrm>
            <a:off x="7279070" y="884020"/>
            <a:ext cx="4335517" cy="412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374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240110" y="5008180"/>
            <a:ext cx="1426779" cy="1135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97437" y="5035320"/>
            <a:ext cx="5044964" cy="1323439"/>
            <a:chOff x="6660931" y="4887311"/>
            <a:chExt cx="5044964" cy="1323439"/>
          </a:xfrm>
        </p:grpSpPr>
        <p:sp>
          <p:nvSpPr>
            <p:cNvPr id="10" name="TextBox 9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entury Gothic" panose="020B0502020202020204" pitchFamily="34" charset="0"/>
                </a:rPr>
                <a:t>b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484475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entury Gothic" panose="020B0502020202020204" pitchFamily="34" charset="0"/>
                </a:rPr>
                <a:t>o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30801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43099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What letter is missing?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909896" y="5035320"/>
            <a:ext cx="4998654" cy="1323439"/>
            <a:chOff x="6660931" y="4887311"/>
            <a:chExt cx="4998654" cy="1323439"/>
          </a:xfrm>
        </p:grpSpPr>
        <p:sp>
          <p:nvSpPr>
            <p:cNvPr id="24" name="TextBox 23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484473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entury Gothic" panose="020B0502020202020204" pitchFamily="34" charset="0"/>
                </a:rPr>
                <a:t>e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26170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>
                  <a:latin typeface="Century Gothic" panose="020B0502020202020204" pitchFamily="34" charset="0"/>
                </a:rPr>
                <a:t>t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6206151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What letter is missing?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20484" name="Picture 4" descr="Image result for box cartoon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198" y="1431487"/>
            <a:ext cx="3812983" cy="2699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0" name="Picture 10" descr="Image result for wet carto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285" y="1066965"/>
            <a:ext cx="2970482" cy="345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526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240110" y="5008180"/>
            <a:ext cx="1426779" cy="1135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97437" y="5035320"/>
            <a:ext cx="5044964" cy="1323439"/>
            <a:chOff x="6660931" y="4887311"/>
            <a:chExt cx="5044964" cy="1323439"/>
          </a:xfrm>
        </p:grpSpPr>
        <p:sp>
          <p:nvSpPr>
            <p:cNvPr id="10" name="TextBox 9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>
                  <a:latin typeface="Century Gothic" panose="020B0502020202020204" pitchFamily="34" charset="0"/>
                </a:rPr>
                <a:t>t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484475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entury Gothic" panose="020B0502020202020204" pitchFamily="34" charset="0"/>
                </a:rPr>
                <a:t>o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30801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43099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What letter is missing?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909896" y="5035320"/>
            <a:ext cx="4998654" cy="1323439"/>
            <a:chOff x="6660931" y="4887311"/>
            <a:chExt cx="4998654" cy="1323439"/>
          </a:xfrm>
        </p:grpSpPr>
        <p:sp>
          <p:nvSpPr>
            <p:cNvPr id="24" name="TextBox 23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484473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>
                  <a:latin typeface="Century Gothic" panose="020B0502020202020204" pitchFamily="34" charset="0"/>
                </a:rPr>
                <a:t>o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26170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entury Gothic" panose="020B0502020202020204" pitchFamily="34" charset="0"/>
                </a:rPr>
                <a:t>p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6206151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What letter is missing?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21516" name="Picture 12" descr="Image result for top spinner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787" y="1265978"/>
            <a:ext cx="3128962" cy="312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2" name="Picture 18" descr="Image result for hop rabbit carto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768" y="2201809"/>
            <a:ext cx="4656992" cy="1613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226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240110" y="5008180"/>
            <a:ext cx="1426779" cy="1135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97437" y="5035320"/>
            <a:ext cx="5044964" cy="1323439"/>
            <a:chOff x="6660931" y="4887311"/>
            <a:chExt cx="5044964" cy="1323439"/>
          </a:xfrm>
        </p:grpSpPr>
        <p:sp>
          <p:nvSpPr>
            <p:cNvPr id="10" name="TextBox 9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>
                  <a:latin typeface="Century Gothic" panose="020B0502020202020204" pitchFamily="34" charset="0"/>
                </a:rPr>
                <a:t>l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484475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30801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entury Gothic" panose="020B0502020202020204" pitchFamily="34" charset="0"/>
                </a:rPr>
                <a:t>g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43099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What letter is missing?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909896" y="5035320"/>
            <a:ext cx="4998654" cy="1323439"/>
            <a:chOff x="6660931" y="4887311"/>
            <a:chExt cx="4998654" cy="1323439"/>
          </a:xfrm>
        </p:grpSpPr>
        <p:sp>
          <p:nvSpPr>
            <p:cNvPr id="24" name="TextBox 23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entury Gothic" panose="020B0502020202020204" pitchFamily="34" charset="0"/>
                </a:rPr>
                <a:t>s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484473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>
                  <a:latin typeface="Century Gothic" panose="020B0502020202020204" pitchFamily="34" charset="0"/>
                </a:rPr>
                <a:t>u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26170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6206151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What letter is missing?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3078" name="Picture 6" descr="Image result for log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32" b="19492"/>
          <a:stretch/>
        </p:blipFill>
        <p:spPr bwMode="auto">
          <a:xfrm>
            <a:off x="1019862" y="1182413"/>
            <a:ext cx="4029016" cy="323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Image result for su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829" y="1239561"/>
            <a:ext cx="3174783" cy="317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660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240110" y="5008180"/>
            <a:ext cx="1426779" cy="1135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97437" y="5035320"/>
            <a:ext cx="5044964" cy="1323439"/>
            <a:chOff x="6660931" y="4887311"/>
            <a:chExt cx="5044964" cy="1323439"/>
          </a:xfrm>
        </p:grpSpPr>
        <p:sp>
          <p:nvSpPr>
            <p:cNvPr id="10" name="TextBox 9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484475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30801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43099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Spell the word…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909896" y="5035320"/>
            <a:ext cx="4998654" cy="1323439"/>
            <a:chOff x="6660931" y="4887311"/>
            <a:chExt cx="4998654" cy="1323439"/>
          </a:xfrm>
        </p:grpSpPr>
        <p:sp>
          <p:nvSpPr>
            <p:cNvPr id="24" name="TextBox 23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484473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26170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6206151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Spell the word…l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886374" y="1043146"/>
            <a:ext cx="2624300" cy="3534339"/>
          </a:xfrm>
          <a:prstGeom prst="rect">
            <a:avLst/>
          </a:prstGeom>
        </p:spPr>
      </p:pic>
      <p:pic>
        <p:nvPicPr>
          <p:cNvPr id="4098" name="Picture 2" descr="Image result for hen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50"/>
          <a:stretch/>
        </p:blipFill>
        <p:spPr bwMode="auto">
          <a:xfrm>
            <a:off x="1771740" y="1222053"/>
            <a:ext cx="2728566" cy="3176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154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240110" y="5008180"/>
            <a:ext cx="1426779" cy="1135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97437" y="5035320"/>
            <a:ext cx="5044964" cy="1323439"/>
            <a:chOff x="6660931" y="4887311"/>
            <a:chExt cx="5044964" cy="1323439"/>
          </a:xfrm>
        </p:grpSpPr>
        <p:sp>
          <p:nvSpPr>
            <p:cNvPr id="10" name="TextBox 9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484475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30801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43099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Spell the word…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909896" y="5035320"/>
            <a:ext cx="4998654" cy="1323439"/>
            <a:chOff x="6660931" y="4887311"/>
            <a:chExt cx="4998654" cy="1323439"/>
          </a:xfrm>
        </p:grpSpPr>
        <p:sp>
          <p:nvSpPr>
            <p:cNvPr id="24" name="TextBox 23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484473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26170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6206151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Spell the word…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5124" name="Picture 4" descr="Image result for mat cartoon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69" y="995926"/>
            <a:ext cx="5245809" cy="3929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Image result for ha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6834" y="975899"/>
            <a:ext cx="3198851" cy="3184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030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240110" y="5008180"/>
            <a:ext cx="1426779" cy="1135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97437" y="5035320"/>
            <a:ext cx="5044964" cy="1323439"/>
            <a:chOff x="6660931" y="4887311"/>
            <a:chExt cx="5044964" cy="1323439"/>
          </a:xfrm>
        </p:grpSpPr>
        <p:sp>
          <p:nvSpPr>
            <p:cNvPr id="10" name="TextBox 9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entury Gothic" panose="020B0502020202020204" pitchFamily="34" charset="0"/>
                </a:rPr>
                <a:t>s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484475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30801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>
                  <a:latin typeface="Century Gothic" panose="020B0502020202020204" pitchFamily="34" charset="0"/>
                </a:rPr>
                <a:t>t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43099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What letter is missing?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909896" y="5035320"/>
            <a:ext cx="4998654" cy="1323439"/>
            <a:chOff x="6660931" y="4887311"/>
            <a:chExt cx="4998654" cy="1323439"/>
          </a:xfrm>
        </p:grpSpPr>
        <p:sp>
          <p:nvSpPr>
            <p:cNvPr id="24" name="TextBox 23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>
                  <a:latin typeface="Century Gothic" panose="020B0502020202020204" pitchFamily="34" charset="0"/>
                </a:rPr>
                <a:t>h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484473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entury Gothic" panose="020B0502020202020204" pitchFamily="34" charset="0"/>
                </a:rPr>
                <a:t>a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26170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6206151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What letter is missing?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6148" name="Picture 4" descr="Image result for sat chair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216" y="1070300"/>
            <a:ext cx="2553519" cy="3625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Image result for pa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8979" y="1281210"/>
            <a:ext cx="3326523" cy="3326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335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240110" y="5008180"/>
            <a:ext cx="1426779" cy="1135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97437" y="5035320"/>
            <a:ext cx="5044964" cy="1323439"/>
            <a:chOff x="6660931" y="4887311"/>
            <a:chExt cx="5044964" cy="1323439"/>
          </a:xfrm>
        </p:grpSpPr>
        <p:sp>
          <p:nvSpPr>
            <p:cNvPr id="10" name="TextBox 9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484475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30801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43099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Spell the word…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909896" y="5035320"/>
            <a:ext cx="4998654" cy="1323439"/>
            <a:chOff x="6660931" y="4887311"/>
            <a:chExt cx="4998654" cy="1323439"/>
          </a:xfrm>
        </p:grpSpPr>
        <p:sp>
          <p:nvSpPr>
            <p:cNvPr id="24" name="TextBox 23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484473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26170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6206151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Spell the word…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7170" name="Picture 2" descr="Image result for pan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042" y="1986456"/>
            <a:ext cx="4337450" cy="2886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Image result for ca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110" y="1145384"/>
            <a:ext cx="2305931" cy="3666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222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240110" y="5008180"/>
            <a:ext cx="1426779" cy="1135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97437" y="5035320"/>
            <a:ext cx="5044964" cy="1323439"/>
            <a:chOff x="6660931" y="4887311"/>
            <a:chExt cx="5044964" cy="1323439"/>
          </a:xfrm>
        </p:grpSpPr>
        <p:sp>
          <p:nvSpPr>
            <p:cNvPr id="10" name="TextBox 9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484475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entury Gothic" panose="020B0502020202020204" pitchFamily="34" charset="0"/>
                </a:rPr>
                <a:t>a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30801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>
                  <a:latin typeface="Century Gothic" panose="020B0502020202020204" pitchFamily="34" charset="0"/>
                </a:rPr>
                <a:t>m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43099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What letter is missing?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909896" y="5035320"/>
            <a:ext cx="4998654" cy="1323439"/>
            <a:chOff x="6660931" y="4887311"/>
            <a:chExt cx="4998654" cy="1323439"/>
          </a:xfrm>
        </p:grpSpPr>
        <p:sp>
          <p:nvSpPr>
            <p:cNvPr id="24" name="TextBox 23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484473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entury Gothic" panose="020B0502020202020204" pitchFamily="34" charset="0"/>
                </a:rPr>
                <a:t>a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26170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entury Gothic" panose="020B0502020202020204" pitchFamily="34" charset="0"/>
                </a:rPr>
                <a:t>n</a:t>
              </a:r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6206151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What letter is missing?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8206" name="Picture 14" descr="Image result for jam cartoon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677" y="1197470"/>
            <a:ext cx="3231930" cy="3231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8" name="Picture 16" descr="Image result for van carto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591" y="1197470"/>
            <a:ext cx="3366595" cy="2919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8901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240110" y="5008180"/>
            <a:ext cx="1426779" cy="1135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97437" y="5035320"/>
            <a:ext cx="5044964" cy="1323439"/>
            <a:chOff x="6660931" y="4887311"/>
            <a:chExt cx="5044964" cy="1323439"/>
          </a:xfrm>
        </p:grpSpPr>
        <p:sp>
          <p:nvSpPr>
            <p:cNvPr id="10" name="TextBox 9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484475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30801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43099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Spell the word…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909896" y="5035320"/>
            <a:ext cx="4998654" cy="1323439"/>
            <a:chOff x="6660931" y="4887311"/>
            <a:chExt cx="4998654" cy="1323439"/>
          </a:xfrm>
        </p:grpSpPr>
        <p:sp>
          <p:nvSpPr>
            <p:cNvPr id="24" name="TextBox 23"/>
            <p:cNvSpPr txBox="1"/>
            <p:nvPr/>
          </p:nvSpPr>
          <p:spPr>
            <a:xfrm>
              <a:off x="6660931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484473" y="4887311"/>
              <a:ext cx="1426779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261709" y="4887311"/>
              <a:ext cx="1397876" cy="13234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8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6206151" y="268013"/>
            <a:ext cx="59858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Spell the word…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9222" name="Picture 6" descr="Image result for nap cartoon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242" y="1508507"/>
            <a:ext cx="3326524" cy="3326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Image result for tap shoe carto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776" y="1634631"/>
            <a:ext cx="4493774" cy="245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588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245</Words>
  <Application>Microsoft Office PowerPoint</Application>
  <PresentationFormat>Widescreen</PresentationFormat>
  <Paragraphs>94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REMC1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cdavis</dc:creator>
  <cp:lastModifiedBy>cdavis</cp:lastModifiedBy>
  <cp:revision>13</cp:revision>
  <dcterms:created xsi:type="dcterms:W3CDTF">2020-03-17T15:11:06Z</dcterms:created>
  <dcterms:modified xsi:type="dcterms:W3CDTF">2020-03-17T16:16:36Z</dcterms:modified>
</cp:coreProperties>
</file>